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30275213" cy="42811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 userDrawn="1">
          <p15:clr>
            <a:srgbClr val="A4A3A4"/>
          </p15:clr>
        </p15:guide>
        <p15:guide id="2" pos="95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893"/>
    <a:srgbClr val="FFE883"/>
    <a:srgbClr val="FFE879"/>
    <a:srgbClr val="DCF7BA"/>
    <a:srgbClr val="FFF5CE"/>
    <a:srgbClr val="EED025"/>
    <a:srgbClr val="929000"/>
    <a:srgbClr val="EDFBDC"/>
    <a:srgbClr val="FFFD78"/>
    <a:srgbClr val="EDE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597"/>
    <p:restoredTop sz="50000" autoAdjust="0"/>
  </p:normalViewPr>
  <p:slideViewPr>
    <p:cSldViewPr snapToGrid="0" snapToObjects="1" showGuides="1">
      <p:cViewPr>
        <p:scale>
          <a:sx n="33" d="100"/>
          <a:sy n="33" d="100"/>
        </p:scale>
        <p:origin x="780" y="16"/>
      </p:cViewPr>
      <p:guideLst>
        <p:guide orient="horz" pos="13484"/>
        <p:guide pos="95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6455"/>
            <a:ext cx="25733931" cy="14904814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6"/>
            <a:ext cx="22706410" cy="10336248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624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459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9327"/>
            <a:ext cx="6528093" cy="3628093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9327"/>
            <a:ext cx="19205838" cy="3628093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815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307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07"/>
            <a:ext cx="26112371" cy="1780847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57"/>
            <a:ext cx="26112371" cy="9365056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43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66966" cy="2716363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6633"/>
            <a:ext cx="12866966" cy="2716363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96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9336"/>
            <a:ext cx="26112371" cy="82749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4816"/>
            <a:ext cx="12807832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8163"/>
            <a:ext cx="12807832" cy="230013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4816"/>
            <a:ext cx="12870909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8163"/>
            <a:ext cx="12870909" cy="230013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374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24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96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4102"/>
            <a:ext cx="15326827" cy="3042405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6396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4102"/>
            <a:ext cx="15326827" cy="3042405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450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36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BA4D-B5CA-FC43-9336-98517BCABDF0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3"/>
            <a:ext cx="10217884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85B5B-4DF8-E242-B959-821EBF4F0FA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944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8D178218-D5FA-E944-984B-59DC94ACE3AA}"/>
              </a:ext>
            </a:extLst>
          </p:cNvPr>
          <p:cNvSpPr/>
          <p:nvPr/>
        </p:nvSpPr>
        <p:spPr>
          <a:xfrm>
            <a:off x="641511" y="36568275"/>
            <a:ext cx="28793163" cy="3644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A2B6C31-D292-FA4F-984F-1C1248AF4E82}"/>
              </a:ext>
            </a:extLst>
          </p:cNvPr>
          <p:cNvSpPr txBox="1">
            <a:spLocks/>
          </p:cNvSpPr>
          <p:nvPr/>
        </p:nvSpPr>
        <p:spPr>
          <a:xfrm>
            <a:off x="632446" y="396376"/>
            <a:ext cx="25913729" cy="36612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7600"/>
              </a:lnSpc>
            </a:pPr>
            <a:r>
              <a:rPr lang="en-GB" sz="6600" b="1" dirty="0" smtClean="0">
                <a:solidFill>
                  <a:schemeClr val="tx2"/>
                </a:solidFill>
                <a:cs typeface="Verdana"/>
              </a:rPr>
              <a:t>Title</a:t>
            </a:r>
            <a:endParaRPr lang="en-GB" sz="6600" b="1" dirty="0">
              <a:solidFill>
                <a:schemeClr val="tx2"/>
              </a:solidFill>
              <a:cs typeface="Verdana"/>
            </a:endParaRPr>
          </a:p>
          <a:p>
            <a:pPr algn="ctr">
              <a:lnSpc>
                <a:spcPct val="120000"/>
              </a:lnSpc>
            </a:pPr>
            <a:r>
              <a:rPr lang="en-GB" sz="3600" b="1" dirty="0" smtClean="0">
                <a:solidFill>
                  <a:srgbClr val="000000"/>
                </a:solidFill>
                <a:cs typeface="Verdana"/>
              </a:rPr>
              <a:t>X. XXX</a:t>
            </a:r>
            <a:r>
              <a:rPr lang="en-GB" sz="3600" baseline="30000" dirty="0" smtClean="0"/>
              <a:t>1</a:t>
            </a:r>
            <a:r>
              <a:rPr lang="en-GB" sz="3600" b="1" dirty="0" smtClean="0">
                <a:solidFill>
                  <a:srgbClr val="000000"/>
                </a:solidFill>
                <a:cs typeface="Verdana"/>
              </a:rPr>
              <a:t>,</a:t>
            </a:r>
            <a:r>
              <a:rPr lang="en-GB" sz="2800" b="1" dirty="0" smtClean="0">
                <a:solidFill>
                  <a:srgbClr val="000000"/>
                </a:solidFill>
                <a:cs typeface="Verdana"/>
              </a:rPr>
              <a:t> </a:t>
            </a:r>
            <a:r>
              <a:rPr lang="en-GB" sz="3600" dirty="0">
                <a:solidFill>
                  <a:srgbClr val="000000"/>
                </a:solidFill>
                <a:cs typeface="Verdana"/>
              </a:rPr>
              <a:t>X. </a:t>
            </a:r>
            <a:r>
              <a:rPr lang="en-GB" sz="3600" dirty="0" smtClean="0">
                <a:solidFill>
                  <a:srgbClr val="000000"/>
                </a:solidFill>
                <a:cs typeface="Verdana"/>
              </a:rPr>
              <a:t>XXX</a:t>
            </a:r>
            <a:r>
              <a:rPr lang="en-GB" sz="3600" baseline="30000" dirty="0" smtClean="0">
                <a:ea typeface="Times New Roman" panose="02020603050405020304" pitchFamily="18" charset="0"/>
              </a:rPr>
              <a:t>2</a:t>
            </a:r>
            <a:endParaRPr lang="en-GB" sz="3600" dirty="0"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en-GB" sz="1050" b="1" dirty="0">
              <a:solidFill>
                <a:srgbClr val="000000"/>
              </a:solidFill>
            </a:endParaRPr>
          </a:p>
          <a:p>
            <a:pPr lvl="0" algn="ctr">
              <a:lnSpc>
                <a:spcPts val="3600"/>
              </a:lnSpc>
            </a:pPr>
            <a:r>
              <a:rPr lang="en-GB" sz="2400" b="1" baseline="30000" dirty="0" smtClean="0">
                <a:solidFill>
                  <a:srgbClr val="000000"/>
                </a:solidFill>
              </a:rPr>
              <a:t>1</a:t>
            </a:r>
            <a:r>
              <a:rPr lang="en-GB" sz="2400" b="1" dirty="0" smtClean="0">
                <a:solidFill>
                  <a:srgbClr val="000000"/>
                </a:solidFill>
              </a:rPr>
              <a:t>Affiliation</a:t>
            </a:r>
            <a:r>
              <a:rPr lang="en-GB" sz="2400" b="1" dirty="0" smtClean="0">
                <a:solidFill>
                  <a:srgbClr val="000000"/>
                </a:solidFill>
              </a:rPr>
              <a:t>, City, Country, </a:t>
            </a:r>
            <a:endParaRPr lang="en-GB" sz="2400" b="1" dirty="0">
              <a:solidFill>
                <a:srgbClr val="000000"/>
              </a:solidFill>
            </a:endParaRPr>
          </a:p>
          <a:p>
            <a:pPr lvl="0">
              <a:lnSpc>
                <a:spcPts val="3600"/>
              </a:lnSpc>
            </a:pPr>
            <a:endParaRPr lang="en-GB" sz="6600" dirty="0">
              <a:solidFill>
                <a:srgbClr val="000000"/>
              </a:solidFill>
              <a:cs typeface="Verdana"/>
            </a:endParaRPr>
          </a:p>
        </p:txBody>
      </p:sp>
      <p:sp>
        <p:nvSpPr>
          <p:cNvPr id="18" name="Subtitel 2">
            <a:extLst>
              <a:ext uri="{FF2B5EF4-FFF2-40B4-BE49-F238E27FC236}">
                <a16:creationId xmlns:a16="http://schemas.microsoft.com/office/drawing/2014/main" id="{ED9ED757-9128-E74E-A04D-73CCF10EF681}"/>
              </a:ext>
            </a:extLst>
          </p:cNvPr>
          <p:cNvSpPr txBox="1">
            <a:spLocks/>
          </p:cNvSpPr>
          <p:nvPr/>
        </p:nvSpPr>
        <p:spPr>
          <a:xfrm>
            <a:off x="946864" y="36906794"/>
            <a:ext cx="28197204" cy="141179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600"/>
              </a:lnSpc>
              <a:spcBef>
                <a:spcPts val="0"/>
              </a:spcBef>
            </a:pP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Conclusion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  <a:p>
            <a:pPr algn="l">
              <a:lnSpc>
                <a:spcPts val="3600"/>
              </a:lnSpc>
              <a:spcBef>
                <a:spcPts val="0"/>
              </a:spcBef>
            </a:pPr>
            <a:endParaRPr lang="en-GB" sz="4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>
              <a:lnSpc>
                <a:spcPts val="3600"/>
              </a:lnSpc>
              <a:spcBef>
                <a:spcPts val="0"/>
              </a:spcBef>
            </a:pPr>
            <a:r>
              <a:rPr lang="en-GB" sz="4200" dirty="0" smtClean="0">
                <a:solidFill>
                  <a:schemeClr val="tx1"/>
                </a:solidFill>
              </a:rPr>
              <a:t>xxx</a:t>
            </a:r>
            <a:endParaRPr lang="en-GB" sz="4200" dirty="0">
              <a:solidFill>
                <a:schemeClr val="tx1"/>
              </a:solidFill>
            </a:endParaRPr>
          </a:p>
        </p:txBody>
      </p:sp>
      <p:sp>
        <p:nvSpPr>
          <p:cNvPr id="21" name="Subtitel 2">
            <a:extLst>
              <a:ext uri="{FF2B5EF4-FFF2-40B4-BE49-F238E27FC236}">
                <a16:creationId xmlns:a16="http://schemas.microsoft.com/office/drawing/2014/main" id="{1AC4455F-B500-2048-BB1D-8842A0E1882A}"/>
              </a:ext>
            </a:extLst>
          </p:cNvPr>
          <p:cNvSpPr txBox="1">
            <a:spLocks/>
          </p:cNvSpPr>
          <p:nvPr/>
        </p:nvSpPr>
        <p:spPr>
          <a:xfrm>
            <a:off x="629658" y="40578731"/>
            <a:ext cx="21500174" cy="147318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en-GB" sz="2400" b="1" dirty="0">
                <a:solidFill>
                  <a:schemeClr val="tx2"/>
                </a:solidFill>
                <a:cs typeface="Verdana"/>
              </a:rPr>
              <a:t>References</a:t>
            </a:r>
          </a:p>
          <a:p>
            <a:pPr marL="342900" indent="-342900" algn="l">
              <a:lnSpc>
                <a:spcPts val="2400"/>
              </a:lnSpc>
              <a:buAutoNum type="arabicPeriod"/>
            </a:pPr>
            <a:r>
              <a:rPr lang="nb-NO" sz="2000" dirty="0" err="1" smtClean="0">
                <a:solidFill>
                  <a:srgbClr val="0F1012"/>
                </a:solidFill>
                <a:cs typeface="Verdana"/>
              </a:rPr>
              <a:t>xxxx</a:t>
            </a:r>
            <a:endParaRPr lang="en-GB" sz="2000" dirty="0">
              <a:solidFill>
                <a:srgbClr val="0F1012"/>
              </a:solidFill>
              <a:cs typeface="Verdana"/>
            </a:endParaRPr>
          </a:p>
          <a:p>
            <a:pPr marL="342900" indent="-342900" algn="l">
              <a:lnSpc>
                <a:spcPts val="2400"/>
              </a:lnSpc>
              <a:buAutoNum type="arabicPeriod"/>
            </a:pPr>
            <a:r>
              <a:rPr lang="en-GB" sz="2000" dirty="0" err="1" smtClean="0">
                <a:solidFill>
                  <a:schemeClr val="tx1"/>
                </a:solidFill>
              </a:rPr>
              <a:t>xxxx</a:t>
            </a:r>
            <a:endParaRPr lang="en-GB" sz="2000" dirty="0">
              <a:solidFill>
                <a:schemeClr val="tx1"/>
              </a:solidFill>
              <a:cs typeface="Verdana"/>
            </a:endParaRPr>
          </a:p>
        </p:txBody>
      </p: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6F44E345-F7C2-4F4A-A149-E6F29599A105}"/>
              </a:ext>
            </a:extLst>
          </p:cNvPr>
          <p:cNvCxnSpPr>
            <a:cxnSpLocks/>
          </p:cNvCxnSpPr>
          <p:nvPr/>
        </p:nvCxnSpPr>
        <p:spPr>
          <a:xfrm>
            <a:off x="641510" y="40466424"/>
            <a:ext cx="28980000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hoek 36">
            <a:extLst>
              <a:ext uri="{FF2B5EF4-FFF2-40B4-BE49-F238E27FC236}">
                <a16:creationId xmlns:a16="http://schemas.microsoft.com/office/drawing/2014/main" id="{7731B14A-DB79-784E-BA21-97A6311A4E82}"/>
              </a:ext>
            </a:extLst>
          </p:cNvPr>
          <p:cNvSpPr/>
          <p:nvPr/>
        </p:nvSpPr>
        <p:spPr>
          <a:xfrm>
            <a:off x="-25077" y="42028249"/>
            <a:ext cx="30300290" cy="6501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A1931E1B-2263-2E4C-8804-C9084214BB20}"/>
              </a:ext>
            </a:extLst>
          </p:cNvPr>
          <p:cNvSpPr/>
          <p:nvPr/>
        </p:nvSpPr>
        <p:spPr>
          <a:xfrm>
            <a:off x="-37615" y="41670914"/>
            <a:ext cx="30300290" cy="284364"/>
          </a:xfrm>
          <a:prstGeom prst="rect">
            <a:avLst/>
          </a:pr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73" name="Tekstvak 72">
            <a:extLst>
              <a:ext uri="{FF2B5EF4-FFF2-40B4-BE49-F238E27FC236}">
                <a16:creationId xmlns:a16="http://schemas.microsoft.com/office/drawing/2014/main" id="{839740CE-D7B6-7D40-AB2C-99D21A3A0051}"/>
              </a:ext>
            </a:extLst>
          </p:cNvPr>
          <p:cNvSpPr txBox="1"/>
          <p:nvPr/>
        </p:nvSpPr>
        <p:spPr>
          <a:xfrm>
            <a:off x="15948358" y="5222451"/>
            <a:ext cx="13682665" cy="28416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Experimental section</a:t>
            </a:r>
          </a:p>
          <a:p>
            <a:pPr lvl="0" algn="just">
              <a:lnSpc>
                <a:spcPts val="3600"/>
              </a:lnSpc>
            </a:pPr>
            <a:r>
              <a:rPr lang="en-GB" sz="2800" dirty="0" err="1" smtClean="0">
                <a:solidFill>
                  <a:srgbClr val="0F1012"/>
                </a:solidFill>
              </a:rPr>
              <a:t>xxxx</a:t>
            </a:r>
            <a:endParaRPr lang="en-GB" sz="2800" dirty="0">
              <a:solidFill>
                <a:srgbClr val="0F1012"/>
              </a:solidFill>
            </a:endParaRPr>
          </a:p>
          <a:p>
            <a:pPr>
              <a:lnSpc>
                <a:spcPts val="3600"/>
              </a:lnSpc>
            </a:pPr>
            <a:endParaRPr lang="en-GB" sz="4400" b="1" dirty="0">
              <a:solidFill>
                <a:srgbClr val="C10033"/>
              </a:solidFill>
            </a:endParaRPr>
          </a:p>
          <a:p>
            <a:pPr>
              <a:lnSpc>
                <a:spcPts val="3600"/>
              </a:lnSpc>
            </a:pPr>
            <a:endParaRPr lang="en-GB" sz="2800" dirty="0"/>
          </a:p>
          <a:p>
            <a:pPr>
              <a:lnSpc>
                <a:spcPts val="3600"/>
              </a:lnSpc>
            </a:pPr>
            <a:endParaRPr lang="en-GB" sz="2800" dirty="0"/>
          </a:p>
          <a:p>
            <a:pPr defTabSz="457200">
              <a:lnSpc>
                <a:spcPts val="3600"/>
              </a:lnSpc>
            </a:pPr>
            <a:endParaRPr lang="en-GB" sz="2800" dirty="0"/>
          </a:p>
        </p:txBody>
      </p:sp>
      <p:sp>
        <p:nvSpPr>
          <p:cNvPr id="75" name="Tekstvak 74">
            <a:extLst>
              <a:ext uri="{FF2B5EF4-FFF2-40B4-BE49-F238E27FC236}">
                <a16:creationId xmlns:a16="http://schemas.microsoft.com/office/drawing/2014/main" id="{17F22491-62CE-7A4F-8EA1-EA313DA984F6}"/>
              </a:ext>
            </a:extLst>
          </p:cNvPr>
          <p:cNvSpPr txBox="1"/>
          <p:nvPr/>
        </p:nvSpPr>
        <p:spPr>
          <a:xfrm>
            <a:off x="641511" y="12823460"/>
            <a:ext cx="13183713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457200">
              <a:lnSpc>
                <a:spcPts val="3600"/>
              </a:lnSpc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Results</a:t>
            </a:r>
          </a:p>
          <a:p>
            <a:pPr defTabSz="457200">
              <a:lnSpc>
                <a:spcPts val="3600"/>
              </a:lnSpc>
            </a:pPr>
            <a:r>
              <a:rPr lang="en-GB" sz="3200" b="1" dirty="0" smtClean="0"/>
              <a:t>xxx</a:t>
            </a:r>
            <a:endParaRPr lang="en-GB" sz="3200" b="1" dirty="0"/>
          </a:p>
          <a:p>
            <a:pPr algn="just">
              <a:lnSpc>
                <a:spcPts val="3600"/>
              </a:lnSpc>
            </a:pPr>
            <a:r>
              <a:rPr lang="en-GB" sz="2800" dirty="0" smtClean="0"/>
              <a:t>xxx</a:t>
            </a:r>
            <a:endParaRPr lang="en-GB" sz="2800" dirty="0"/>
          </a:p>
        </p:txBody>
      </p:sp>
      <p:cxnSp>
        <p:nvCxnSpPr>
          <p:cNvPr id="77" name="Rechte verbindingslijn 76">
            <a:extLst>
              <a:ext uri="{FF2B5EF4-FFF2-40B4-BE49-F238E27FC236}">
                <a16:creationId xmlns:a16="http://schemas.microsoft.com/office/drawing/2014/main" id="{1EE547DE-BD38-564D-8650-71FC97C8EDD3}"/>
              </a:ext>
            </a:extLst>
          </p:cNvPr>
          <p:cNvCxnSpPr>
            <a:cxnSpLocks/>
          </p:cNvCxnSpPr>
          <p:nvPr/>
        </p:nvCxnSpPr>
        <p:spPr>
          <a:xfrm>
            <a:off x="641511" y="12553951"/>
            <a:ext cx="28980000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6BFF60E7-BEF6-E346-94C4-473338614311}"/>
              </a:ext>
            </a:extLst>
          </p:cNvPr>
          <p:cNvSpPr txBox="1"/>
          <p:nvPr/>
        </p:nvSpPr>
        <p:spPr>
          <a:xfrm>
            <a:off x="-13784939" y="36424255"/>
            <a:ext cx="12467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BDE02316-77CA-0549-829C-0BDA55A2E0E5}"/>
              </a:ext>
            </a:extLst>
          </p:cNvPr>
          <p:cNvSpPr txBox="1"/>
          <p:nvPr/>
        </p:nvSpPr>
        <p:spPr>
          <a:xfrm>
            <a:off x="641511" y="29298205"/>
            <a:ext cx="13682666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GB" sz="3200" dirty="0" err="1" smtClean="0"/>
              <a:t>Xxxx</a:t>
            </a:r>
            <a:endParaRPr lang="en-GB" sz="3200" dirty="0" smtClean="0"/>
          </a:p>
          <a:p>
            <a:pPr>
              <a:lnSpc>
                <a:spcPts val="3600"/>
              </a:lnSpc>
            </a:pPr>
            <a:endParaRPr lang="en-GB" sz="3200" dirty="0"/>
          </a:p>
          <a:p>
            <a:pPr>
              <a:lnSpc>
                <a:spcPts val="3600"/>
              </a:lnSpc>
            </a:pPr>
            <a:endParaRPr lang="en-GB" sz="3200" dirty="0" smtClean="0"/>
          </a:p>
          <a:p>
            <a:pPr>
              <a:lnSpc>
                <a:spcPts val="3600"/>
              </a:lnSpc>
            </a:pPr>
            <a:endParaRPr lang="en-GB" sz="3200" dirty="0"/>
          </a:p>
          <a:p>
            <a:pPr>
              <a:lnSpc>
                <a:spcPts val="3600"/>
              </a:lnSpc>
            </a:pPr>
            <a:endParaRPr lang="en-GB" sz="3200" dirty="0" smtClean="0"/>
          </a:p>
          <a:p>
            <a:pPr>
              <a:lnSpc>
                <a:spcPts val="3600"/>
              </a:lnSpc>
            </a:pPr>
            <a:endParaRPr lang="en-GB" sz="3200" dirty="0"/>
          </a:p>
          <a:p>
            <a:pPr>
              <a:lnSpc>
                <a:spcPts val="3600"/>
              </a:lnSpc>
            </a:pPr>
            <a:endParaRPr lang="en-GB" sz="2800" dirty="0"/>
          </a:p>
        </p:txBody>
      </p:sp>
      <p:sp>
        <p:nvSpPr>
          <p:cNvPr id="52" name="Tekstvak 18">
            <a:extLst>
              <a:ext uri="{FF2B5EF4-FFF2-40B4-BE49-F238E27FC236}">
                <a16:creationId xmlns:a16="http://schemas.microsoft.com/office/drawing/2014/main" id="{F22D0F0D-4034-2D44-8F21-1FA4D08CDF29}"/>
              </a:ext>
            </a:extLst>
          </p:cNvPr>
          <p:cNvSpPr txBox="1"/>
          <p:nvPr/>
        </p:nvSpPr>
        <p:spPr>
          <a:xfrm>
            <a:off x="641511" y="5150527"/>
            <a:ext cx="1368266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Introduction </a:t>
            </a:r>
          </a:p>
          <a:p>
            <a:pPr algn="just">
              <a:lnSpc>
                <a:spcPts val="3600"/>
              </a:lnSpc>
            </a:pPr>
            <a:r>
              <a:rPr lang="en-GB" sz="2800" dirty="0" err="1" smtClean="0">
                <a:solidFill>
                  <a:srgbClr val="0F1012"/>
                </a:solidFill>
              </a:rPr>
              <a:t>xxxx</a:t>
            </a:r>
            <a:endParaRPr lang="en-GB" sz="2800" dirty="0"/>
          </a:p>
        </p:txBody>
      </p:sp>
      <p:sp>
        <p:nvSpPr>
          <p:cNvPr id="42" name="Rechthoek 41">
            <a:extLst>
              <a:ext uri="{FF2B5EF4-FFF2-40B4-BE49-F238E27FC236}">
                <a16:creationId xmlns:a16="http://schemas.microsoft.com/office/drawing/2014/main" id="{150F2F88-0D62-A94D-BDC2-C1A91C28990D}"/>
              </a:ext>
            </a:extLst>
          </p:cNvPr>
          <p:cNvSpPr/>
          <p:nvPr/>
        </p:nvSpPr>
        <p:spPr>
          <a:xfrm>
            <a:off x="0" y="4112741"/>
            <a:ext cx="30275213" cy="650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grpSp>
        <p:nvGrpSpPr>
          <p:cNvPr id="20" name="Groep 19">
            <a:extLst>
              <a:ext uri="{FF2B5EF4-FFF2-40B4-BE49-F238E27FC236}">
                <a16:creationId xmlns:a16="http://schemas.microsoft.com/office/drawing/2014/main" id="{1D34FF6B-4F96-4047-9726-EA2C3CBDE057}"/>
              </a:ext>
            </a:extLst>
          </p:cNvPr>
          <p:cNvGrpSpPr/>
          <p:nvPr/>
        </p:nvGrpSpPr>
        <p:grpSpPr>
          <a:xfrm>
            <a:off x="15453106" y="28854499"/>
            <a:ext cx="14203023" cy="7078277"/>
            <a:chOff x="15456032" y="27114497"/>
            <a:chExt cx="14203023" cy="7078277"/>
          </a:xfrm>
        </p:grpSpPr>
        <p:sp>
          <p:nvSpPr>
            <p:cNvPr id="40" name="Rechthoek 39">
              <a:extLst>
                <a:ext uri="{FF2B5EF4-FFF2-40B4-BE49-F238E27FC236}">
                  <a16:creationId xmlns:a16="http://schemas.microsoft.com/office/drawing/2014/main" id="{95BE43BC-BC7E-A842-935D-65108241C5E7}"/>
                </a:ext>
              </a:extLst>
            </p:cNvPr>
            <p:cNvSpPr/>
            <p:nvPr/>
          </p:nvSpPr>
          <p:spPr>
            <a:xfrm>
              <a:off x="15456032" y="27114497"/>
              <a:ext cx="14203023" cy="707827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2000" kern="1200"/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id="{C6F4FCEF-6A4D-0C4E-B22D-BF834031C88E}"/>
                </a:ext>
              </a:extLst>
            </p:cNvPr>
            <p:cNvSpPr txBox="1"/>
            <p:nvPr/>
          </p:nvSpPr>
          <p:spPr>
            <a:xfrm>
              <a:off x="15670040" y="27428676"/>
              <a:ext cx="4202126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en-GB" sz="2600" b="1" dirty="0"/>
                <a:t>Figure 3 </a:t>
              </a:r>
              <a:r>
                <a:rPr lang="en-GB" sz="2600" dirty="0" smtClean="0"/>
                <a:t>xxx</a:t>
              </a:r>
              <a:endParaRPr lang="en-GB" sz="2600" dirty="0"/>
            </a:p>
            <a:p>
              <a:pPr lvl="0" algn="just"/>
              <a:endParaRPr lang="en-GB" sz="2600" dirty="0"/>
            </a:p>
          </p:txBody>
        </p:sp>
      </p:grp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D472B62A-11DA-994F-85A5-18E7AC56B660}"/>
              </a:ext>
            </a:extLst>
          </p:cNvPr>
          <p:cNvCxnSpPr>
            <a:cxnSpLocks/>
          </p:cNvCxnSpPr>
          <p:nvPr/>
        </p:nvCxnSpPr>
        <p:spPr>
          <a:xfrm>
            <a:off x="633816" y="36326224"/>
            <a:ext cx="28980000" cy="0"/>
          </a:xfrm>
          <a:prstGeom prst="line">
            <a:avLst/>
          </a:prstGeom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hthoek 39">
            <a:extLst>
              <a:ext uri="{FF2B5EF4-FFF2-40B4-BE49-F238E27FC236}">
                <a16:creationId xmlns:a16="http://schemas.microsoft.com/office/drawing/2014/main" id="{95BE43BC-BC7E-A842-935D-65108241C5E7}"/>
              </a:ext>
            </a:extLst>
          </p:cNvPr>
          <p:cNvSpPr/>
          <p:nvPr/>
        </p:nvSpPr>
        <p:spPr>
          <a:xfrm>
            <a:off x="629658" y="21230130"/>
            <a:ext cx="14203023" cy="70782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softEdge rad="1270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000" kern="1200"/>
          </a:p>
        </p:txBody>
      </p:sp>
      <p:sp>
        <p:nvSpPr>
          <p:cNvPr id="48" name="Tekstvak 55">
            <a:extLst>
              <a:ext uri="{FF2B5EF4-FFF2-40B4-BE49-F238E27FC236}">
                <a16:creationId xmlns:a16="http://schemas.microsoft.com/office/drawing/2014/main" id="{C6F4FCEF-6A4D-0C4E-B22D-BF834031C88E}"/>
              </a:ext>
            </a:extLst>
          </p:cNvPr>
          <p:cNvSpPr txBox="1"/>
          <p:nvPr/>
        </p:nvSpPr>
        <p:spPr>
          <a:xfrm>
            <a:off x="943725" y="21619113"/>
            <a:ext cx="42021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GB" sz="2600" b="1" dirty="0"/>
              <a:t>Figure </a:t>
            </a:r>
            <a:r>
              <a:rPr lang="en-GB" sz="2600" b="1" dirty="0" smtClean="0"/>
              <a:t>1 </a:t>
            </a:r>
            <a:r>
              <a:rPr lang="en-GB" sz="2600" dirty="0" smtClean="0"/>
              <a:t>xxx</a:t>
            </a:r>
            <a:endParaRPr lang="en-GB" sz="2600" dirty="0"/>
          </a:p>
          <a:p>
            <a:pPr lvl="0" algn="just"/>
            <a:endParaRPr lang="en-GB" sz="2600" dirty="0"/>
          </a:p>
        </p:txBody>
      </p:sp>
      <p:grpSp>
        <p:nvGrpSpPr>
          <p:cNvPr id="50" name="Groep 19">
            <a:extLst>
              <a:ext uri="{FF2B5EF4-FFF2-40B4-BE49-F238E27FC236}">
                <a16:creationId xmlns:a16="http://schemas.microsoft.com/office/drawing/2014/main" id="{1D34FF6B-4F96-4047-9726-EA2C3CBDE057}"/>
              </a:ext>
            </a:extLst>
          </p:cNvPr>
          <p:cNvGrpSpPr/>
          <p:nvPr/>
        </p:nvGrpSpPr>
        <p:grpSpPr>
          <a:xfrm>
            <a:off x="15410793" y="21230130"/>
            <a:ext cx="14203023" cy="7078277"/>
            <a:chOff x="27129064" y="18910782"/>
            <a:chExt cx="14203023" cy="7078277"/>
          </a:xfrm>
        </p:grpSpPr>
        <p:sp>
          <p:nvSpPr>
            <p:cNvPr id="51" name="Rechthoek 39">
              <a:extLst>
                <a:ext uri="{FF2B5EF4-FFF2-40B4-BE49-F238E27FC236}">
                  <a16:creationId xmlns:a16="http://schemas.microsoft.com/office/drawing/2014/main" id="{95BE43BC-BC7E-A842-935D-65108241C5E7}"/>
                </a:ext>
              </a:extLst>
            </p:cNvPr>
            <p:cNvSpPr/>
            <p:nvPr/>
          </p:nvSpPr>
          <p:spPr>
            <a:xfrm>
              <a:off x="27129064" y="18910782"/>
              <a:ext cx="14203023" cy="707827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2000" kern="1200"/>
            </a:p>
          </p:txBody>
        </p:sp>
        <p:sp>
          <p:nvSpPr>
            <p:cNvPr id="53" name="Tekstvak 55">
              <a:extLst>
                <a:ext uri="{FF2B5EF4-FFF2-40B4-BE49-F238E27FC236}">
                  <a16:creationId xmlns:a16="http://schemas.microsoft.com/office/drawing/2014/main" id="{C6F4FCEF-6A4D-0C4E-B22D-BF834031C88E}"/>
                </a:ext>
              </a:extLst>
            </p:cNvPr>
            <p:cNvSpPr txBox="1"/>
            <p:nvPr/>
          </p:nvSpPr>
          <p:spPr>
            <a:xfrm>
              <a:off x="27420284" y="19359091"/>
              <a:ext cx="4202126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en-GB" sz="2600" b="1" dirty="0"/>
                <a:t>Figure </a:t>
              </a:r>
              <a:r>
                <a:rPr lang="en-GB" sz="2600" b="1" dirty="0" smtClean="0"/>
                <a:t>2 </a:t>
              </a:r>
              <a:r>
                <a:rPr lang="en-GB" sz="2600" dirty="0" smtClean="0"/>
                <a:t>xxx</a:t>
              </a:r>
              <a:endParaRPr lang="en-GB" sz="2600" dirty="0"/>
            </a:p>
            <a:p>
              <a:pPr lvl="0" algn="just"/>
              <a:endParaRPr lang="en-GB" sz="2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61802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toorth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69E82D93866B4497346CB086FA131C" ma:contentTypeVersion="14" ma:contentTypeDescription="Create a new document." ma:contentTypeScope="" ma:versionID="2c47a71a7b75e474dfaaefd807692e3d">
  <xsd:schema xmlns:xsd="http://www.w3.org/2001/XMLSchema" xmlns:xs="http://www.w3.org/2001/XMLSchema" xmlns:p="http://schemas.microsoft.com/office/2006/metadata/properties" xmlns:ns3="923851af-529b-4b5e-90da-7f9f5f7d9095" xmlns:ns4="3c68946b-b9fc-4c0d-9190-9e99577c9bca" targetNamespace="http://schemas.microsoft.com/office/2006/metadata/properties" ma:root="true" ma:fieldsID="de580f55cfe9ef636e669ea165c62b52" ns3:_="" ns4:_="">
    <xsd:import namespace="923851af-529b-4b5e-90da-7f9f5f7d9095"/>
    <xsd:import namespace="3c68946b-b9fc-4c0d-9190-9e99577c9b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851af-529b-4b5e-90da-7f9f5f7d9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8946b-b9fc-4c0d-9190-9e99577c9bc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E26F89-B0A7-41E8-9034-D64F96EA13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3851af-529b-4b5e-90da-7f9f5f7d9095"/>
    <ds:schemaRef ds:uri="3c68946b-b9fc-4c0d-9190-9e99577c9b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4E4C6F-7E6D-40DA-B0C1-346607A87E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FAD462-E0CA-4A64-9048-2584342D3DFF}">
  <ds:schemaRefs>
    <ds:schemaRef ds:uri="http://purl.org/dc/elements/1.1/"/>
    <ds:schemaRef ds:uri="http://schemas.microsoft.com/office/2006/metadata/properties"/>
    <ds:schemaRef ds:uri="923851af-529b-4b5e-90da-7f9f5f7d909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c68946b-b9fc-4c0d-9190-9e99577c9bca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4164</TotalTime>
  <Words>37</Words>
  <Application>Microsoft Office PowerPoint</Application>
  <PresentationFormat>Egendefinert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Kantoorthema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Frederique Broers</dc:creator>
  <cp:lastModifiedBy>Irina Crina Anca Sandu</cp:lastModifiedBy>
  <cp:revision>85</cp:revision>
  <dcterms:created xsi:type="dcterms:W3CDTF">2019-04-10T08:39:10Z</dcterms:created>
  <dcterms:modified xsi:type="dcterms:W3CDTF">2021-11-03T14:13:40Z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0x010100DD69E82D93866B4497346CB086FA131C</vt:lpwstr>
  </property>
</Properties>
</file>